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10" d="100"/>
          <a:sy n="110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2023-11-17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2023-11-17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2023-11-17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2023-11-17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2023-11-17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2023-11-17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2023-11-17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2023-11-17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2023-11-17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Livelock</a:t>
            </a:r>
            <a:r>
              <a:rPr lang="en-US" altLang="ko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데드락과 비슷한 상태로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데드락과는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다르게 작업이 멈추지 않고 계속해서 진행되지만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상태에서는 스레드가 서로의 자원을 기다리기 때문에 작업이 충분히 느려질 수 있으며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어플리케이션에서 공용으로 사용하는 스레드는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1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마무리</a:t>
            </a:r>
            <a:endParaRPr lang="en-US" altLang="ko-KR" sz="48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1B3BC-6F05-7043-A350-6A68C4080654}"/>
              </a:ext>
            </a:extLst>
          </p:cNvPr>
          <p:cNvSpPr txBox="1"/>
          <p:nvPr/>
        </p:nvSpPr>
        <p:spPr>
          <a:xfrm>
            <a:off x="313507" y="339873"/>
            <a:ext cx="11303727" cy="601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프로그래밍이 백엔드 개발에서 왜 중요한가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데이터를 빠르게 처리하기 위해서는 작업을 분할하여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멀티 코어를 최대로 활용할 수 있도록 병렬적인 실행 기법에 대한 능력 요구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트래픽이 많은 환경에서는 제한된 리소스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CPU,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효율적으로 사용해야 하는데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프로그래밍은 최소한의 리소스로 최대한의 작업을 처리함으로써 생산성을 극대화 함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 스레드 환경에서 개발할 때 발생하는 데드락이나 성능 문제 등의 이슈들에 대해 신속한 대처와 정확한 해결책을 얻기 위한 필수적 역량 필요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프로그래밍과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관계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같은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이해하는 데 필수적인 기초를 제공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동시성 프로그래밍에서 사용되는 스레드 관리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처리 등의 개념은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매우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자바의 동시성 프로그래밍 기법을 활용하여 리소스를 보다 효율적으로 관리하며 이는 대규모 데이터 스트림과 복잡한 비동기 흐름을 처리할 때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프로그래밍을 통해 습득한 비동기 프로그래밍 기술은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같은 라이브러리를 사용할 때 직접적으로 적용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자바의 차세대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동시성 프로그래밍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차세대 스레드 기술로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더 적은 자원으로 더 많은 스레드를 생성하고 관리할 수 있게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 주며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동시성 프로그래밍을 더욱 효율적이고 접근하기 쉽게 만든다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Platform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시스템 자원을 더 많이 사용하며 관리가 복잡한데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이해하기 위해서는 이러한 기존 스레드 모델의 한계와 특성을 이해하는 것이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효과적으로 사용하기 위해서는 동시성과 동기화에 대한 깊은 이해가 필수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데이터의 일관성을 유지하고 데드락과 같은 문제를 방지하는 데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반드시 알아야 할 요소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 throws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동안 스레드의 대기 상태를 유지한다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대한 인수 값은 음수가 될 수 없으며 음수 일 경우 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  int  nanos)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나노초를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더한 시간 동안 스레드의 대기 상태를 유지한다 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범위는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메인스레드에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통지를 날리고 대기상태에서 해제하도록 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3075332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4480065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1442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4029871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779313" y="4663024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일시정지되고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스위칭된다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3352012" y="4400185"/>
            <a:ext cx="950799" cy="549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3649497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4" idx="2"/>
          </p:cNvCxnSpPr>
          <p:nvPr/>
        </p:nvCxnSpPr>
        <p:spPr>
          <a:xfrm rot="16200000" flipV="1">
            <a:off x="2500033" y="4511939"/>
            <a:ext cx="2029417" cy="1404730"/>
          </a:xfrm>
          <a:prstGeom prst="bentConnector3">
            <a:avLst>
              <a:gd name="adj1" fmla="val 199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186263" y="4404577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4784388" y="6075425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120337</TotalTime>
  <Words>57093</Words>
  <Application>Microsoft Office PowerPoint</Application>
  <PresentationFormat>와이드스크린</PresentationFormat>
  <Paragraphs>8362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7" baseType="lpstr">
      <vt:lpstr>Apple SD Gothic Neo</vt:lpstr>
      <vt:lpstr>JetBrains Mono</vt:lpstr>
      <vt:lpstr>Menlo-Regular</vt:lpstr>
      <vt:lpstr>NanumBarunGothic</vt:lpstr>
      <vt:lpstr>se-nanumgothic</vt:lpstr>
      <vt:lpstr>Söhne</vt:lpstr>
      <vt:lpstr>Söhne Mono</vt:lpstr>
      <vt:lpstr>나눔고딕</vt:lpstr>
      <vt:lpstr>나눔바른고딕</vt:lpstr>
      <vt:lpstr>맑은 고딕</vt:lpstr>
      <vt:lpstr>Arial</vt:lpstr>
      <vt:lpstr>Calibri</vt:lpstr>
      <vt:lpstr>Calibri Light</vt:lpstr>
      <vt:lpstr>Courier New</vt:lpstr>
      <vt:lpstr>Lato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5239</cp:revision>
  <cp:lastPrinted>2023-07-11T00:52:43Z</cp:lastPrinted>
  <dcterms:created xsi:type="dcterms:W3CDTF">2023-07-06T08:30:16Z</dcterms:created>
  <dcterms:modified xsi:type="dcterms:W3CDTF">2023-11-17T06:12:04Z</dcterms:modified>
</cp:coreProperties>
</file>